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d0646e8d9548bb" /><Relationship Type="http://schemas.openxmlformats.org/officeDocument/2006/relationships/extended-properties" Target="/docProps/app.xml" Id="R24728cf98d20448d" /><Relationship Type="http://schemas.openxmlformats.org/officeDocument/2006/relationships/officeDocument" Target="/ppt/presentation.xml" Id="R9bb626d31a9546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96ca55c5a146cb"/>
  </p:sldMasterIdLst>
  <p:notesMasterIdLst>
    <p:notesMasterId xmlns:r="http://schemas.openxmlformats.org/officeDocument/2006/relationships" r:id="R27b7a699190d4d4a"/>
  </p:notesMasterIdLst>
  <p:sldIdLst>
    <p:sldId xmlns:r="http://schemas.openxmlformats.org/officeDocument/2006/relationships" id="256" r:id="Ra6e3c26b84894320"/>
    <p:sldId xmlns:r="http://schemas.openxmlformats.org/officeDocument/2006/relationships" id="257" r:id="R7b7b085313884b7b"/>
    <p:sldId xmlns:r="http://schemas.openxmlformats.org/officeDocument/2006/relationships" id="258" r:id="R615d9f94bb7f430d"/>
    <p:sldId xmlns:r="http://schemas.openxmlformats.org/officeDocument/2006/relationships" id="259" r:id="R53e3afd74a0d455c"/>
    <p:sldId xmlns:r="http://schemas.openxmlformats.org/officeDocument/2006/relationships" id="260" r:id="R94af8e59f1d44f1c"/>
    <p:sldId xmlns:r="http://schemas.openxmlformats.org/officeDocument/2006/relationships" id="261" r:id="Reecd11fcca3c4747"/>
    <p:sldId xmlns:r="http://schemas.openxmlformats.org/officeDocument/2006/relationships" id="262" r:id="Rc84d7983a0994829"/>
    <p:sldId xmlns:r="http://schemas.openxmlformats.org/officeDocument/2006/relationships" id="263" r:id="Rf73a90f549464909"/>
    <p:sldId xmlns:r="http://schemas.openxmlformats.org/officeDocument/2006/relationships" id="264" r:id="R6d5680049aa44d83"/>
    <p:sldId xmlns:r="http://schemas.openxmlformats.org/officeDocument/2006/relationships" id="265" r:id="R4c6c5dc04b6547bd"/>
    <p:sldId xmlns:r="http://schemas.openxmlformats.org/officeDocument/2006/relationships" id="266" r:id="R884a07251f9845c3"/>
  </p:sldIdLst>
  <p:sldSz cx="13716000" cy="77152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05f7d67a1c4063" /><Relationship Type="http://schemas.openxmlformats.org/officeDocument/2006/relationships/slideMaster" Target="/ppt/slideMasters/slideMaster1.xml" Id="R7e96ca55c5a146cb" /><Relationship Type="http://schemas.openxmlformats.org/officeDocument/2006/relationships/notesMaster" Target="/ppt/notesMasters/notesMaster1.xml" Id="R27b7a699190d4d4a" /><Relationship Type="http://schemas.openxmlformats.org/officeDocument/2006/relationships/presProps" Target="/ppt/presProps.xml" Id="Rc7d64f7a0b6744de" /><Relationship Type="http://schemas.openxmlformats.org/officeDocument/2006/relationships/tableStyles" Target="/ppt/tableStyles.xml" Id="Ra8e1cbf1225e4e82" /><Relationship Type="http://schemas.openxmlformats.org/officeDocument/2006/relationships/slide" Target="/ppt/slides/slide1.xml" Id="Ra6e3c26b84894320" /><Relationship Type="http://schemas.openxmlformats.org/officeDocument/2006/relationships/slide" Target="/ppt/slides/slide2.xml" Id="R7b7b085313884b7b" /><Relationship Type="http://schemas.openxmlformats.org/officeDocument/2006/relationships/slide" Target="/ppt/slides/slide3.xml" Id="R615d9f94bb7f430d" /><Relationship Type="http://schemas.openxmlformats.org/officeDocument/2006/relationships/slide" Target="/ppt/slides/slide4.xml" Id="R53e3afd74a0d455c" /><Relationship Type="http://schemas.openxmlformats.org/officeDocument/2006/relationships/slide" Target="/ppt/slides/slide5.xml" Id="R94af8e59f1d44f1c" /><Relationship Type="http://schemas.openxmlformats.org/officeDocument/2006/relationships/slide" Target="/ppt/slides/slide6.xml" Id="Reecd11fcca3c4747" /><Relationship Type="http://schemas.openxmlformats.org/officeDocument/2006/relationships/slide" Target="/ppt/slides/slide7.xml" Id="Rc84d7983a0994829" /><Relationship Type="http://schemas.openxmlformats.org/officeDocument/2006/relationships/slide" Target="/ppt/slides/slide8.xml" Id="Rf73a90f549464909" /><Relationship Type="http://schemas.openxmlformats.org/officeDocument/2006/relationships/slide" Target="/ppt/slides/slide9.xml" Id="R6d5680049aa44d83" /><Relationship Type="http://schemas.openxmlformats.org/officeDocument/2006/relationships/slide" Target="/ppt/slides/slide10.xml" Id="R4c6c5dc04b6547bd" /><Relationship Type="http://schemas.openxmlformats.org/officeDocument/2006/relationships/slide" Target="/ppt/slides/slide11.xml" Id="R884a07251f9845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c33cf287de48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6ab75e7d2649f6" /><Relationship Type="http://schemas.openxmlformats.org/officeDocument/2006/relationships/notesMaster" Target="/ppt/notesMasters/notesMaster1.xml" Id="Re418a963b75746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71909a6a79480f" /><Relationship Type="http://schemas.openxmlformats.org/officeDocument/2006/relationships/notesMaster" Target="/ppt/notesMasters/notesMaster1.xml" Id="R7fd9c6cd03404b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1ca7ab907b42e3" /><Relationship Type="http://schemas.openxmlformats.org/officeDocument/2006/relationships/notesMaster" Target="/ppt/notesMasters/notesMaster1.xml" Id="Ra8c51455f44143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cfa7d223c74d64" /><Relationship Type="http://schemas.openxmlformats.org/officeDocument/2006/relationships/notesMaster" Target="/ppt/notesMasters/notesMaster1.xml" Id="R7c1f2eb3d47744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dad76012806488f" /><Relationship Type="http://schemas.openxmlformats.org/officeDocument/2006/relationships/notesMaster" Target="/ppt/notesMasters/notesMaster1.xml" Id="R1cd8392a08fe41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7cccfa47b74249" /><Relationship Type="http://schemas.openxmlformats.org/officeDocument/2006/relationships/notesMaster" Target="/ppt/notesMasters/notesMaster1.xml" Id="R1fff2414033e45b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1889e41efb44243" /><Relationship Type="http://schemas.openxmlformats.org/officeDocument/2006/relationships/notesMaster" Target="/ppt/notesMasters/notesMaster1.xml" Id="R66a070b46ad94d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2ce4e837b24022" /><Relationship Type="http://schemas.openxmlformats.org/officeDocument/2006/relationships/notesMaster" Target="/ppt/notesMasters/notesMaster1.xml" Id="Rbcfe5f03068e43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f89d450aaa479d" /><Relationship Type="http://schemas.openxmlformats.org/officeDocument/2006/relationships/notesMaster" Target="/ppt/notesMasters/notesMaster1.xml" Id="Rcdfc9634315242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6de3e265e24d42" /><Relationship Type="http://schemas.openxmlformats.org/officeDocument/2006/relationships/notesMaster" Target="/ppt/notesMasters/notesMaster1.xml" Id="Rce07a005f7b54e3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1bdd4842da454d" /><Relationship Type="http://schemas.openxmlformats.org/officeDocument/2006/relationships/notesMaster" Target="/ppt/notesMasters/notesMaster1.xml" Id="R1bd6d468041b4f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大家好，我是黄显瑜，过去在字节跳动和美团做 to B SaaS，现在独立开发即甲。我擅长把 AI 接进具体流程。即甲做两件事：用 AI 试甲帮助选款，用 DIY 帮助用户表达自己的设计。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喜欢的美甲图片，放到自己手上不一定一样。手型、肤色和甲长都会影响选择。另一个常见任务是改款：想要这张图的颜色、那张图的图案。即甲把这两个任务变成可以看到、可以修改的视觉方案。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先看 AI 试甲。用户上传自己的手照和喜欢的款式图，就能得到一张上手预览。这里是一组已有产品案例：左边是参考款，右边可以拖动看原手和结果。它帮助用户在做之前比较效果，再带着喜欢的方案与美甲师确认。演讲时点一次“看原手”、再点“看效果”即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再看 DIY。这是之前录制的真实操作：先选甲型和底色，再调整图案、贴饰，形成自己的设计。它既服务爱好者，也服务美甲师和穿戴甲商家的改稿与沟通。不要求一次完成十个指甲，局部想法也能保存和继续编辑。现场播放一条约二十秒的示范即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创新在于把美甲想法变成可以提前验证的视觉方案。AI 试甲让用户看自己的上手效果；3D DIY 把口头描述变成可编辑的立体设计。两者结合，希望减少选款与沟通反复。近期服务穿戴甲试戴和定制沟通，未来探索连接美甲机，打印对接还未完成。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产品从九月二十五日开始开发，十月六日试甲累计使用人数达到一千人，DIY 在十月十八日已开始积累使用记录，十一月二日累计使用达到八百人。屏幕上的试甲、DIY 编辑器与导出人数，是后台从各项最早记录累计至今的去重人数，每分钟更新。它们代表已有真实使用，不同功能的用户可能重叠。接下来重点是把这些使用推进为持续付费与商家合作。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个人账号记录产品创造过程、新功能，并直接与用户和商家互动；即甲官号以美甲内容为主。DIY 演示已有五万八千多次曝光，七千四百多次观看；AI 试甲单篇有四十一万多次曝光、六万多次观看。即甲官号近三十日有三十六万多次曝光。它们是不同范围的数据，不相加。用户反馈也帮助我们持续改进选款体验。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商业上分两端。C 端 AI 试甲已经跑通支付，接下来要让单次服务收入覆盖模型与失败重试等成本，再持续增长。DIY 拟采用会员加 AI 能力额外付费，目标人群还在验证。B 端优先推进穿戴甲商家，用试戴帮助消费者决策，验证转化提升。门店预约拟收月费，重点是更贴合美甲门店流程。此外正在洽谈培训设计工具与美甲机打印方向，目前作为拓展机会，不分散首个合作的交付重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即甲目前由我独立开发和运营。已经完成从小程序、DIY 编辑器到 AI 服务和支付的交付，也在自己做内容、看数据、回应用户。现阶段最需要外部补充的是美业现场经验、商家资源与合作渠道。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下一步分两条线。B 端先完成正在推进的穿戴甲商家合作，验证试戴对转化的价值，再落地首家美甲门店的预约小程序。培训与打印保持洽谈，明确需求后安排验证。C 端继续获取流量，优化 AI 试甲效果和服务成本，提高付费与复购；DIY 则进一步找到核心人群和真实付费场景。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次希望星运社区重点帮助我们对接美甲门店、穿戴甲品牌和合作渠道，推动在谈合作落地，也带来更多真实需求与试点机会。政策上希望对接符合条件的算力券和场景支持，降低验证成本。即甲希望让美甲想法更容易被看见，并逐步形成可持续的生意。谢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来源：即甲本地产品案例与创始人资料；2026-11-04 导出时全历史聚合快照；社媒为注明日期的历史快照。完整口径与研究见随附 sources.html。此文件为静态整页图片导出，交互见 HTML 网站。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d2b169813f453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aba5b03b2848a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aa31bd3f5c4aa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1a77fe6eb2447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5eae06efea4cb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1e03c6914640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548950-0393-4FE7-BBC2-7CEC81FD12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2914650"/>
            <a:ext cx="109728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7BAEBAF-8D94-46FC-813D-6EB2444633C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57400" y="4243388"/>
            <a:ext cx="9601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4355D91-50AD-4105-B1FD-3B86509B10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214688"/>
            <a:ext cx="10972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A27AF7-EFD2-4E56-9696-2A6DD07095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1EB436F-4146-45FC-895C-703746CB36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121729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000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429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2858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6287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9716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3145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6574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0003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AA8ED1D-EB6D-425C-952B-19C504A2C0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C9A51A-F3A0-4663-9EAB-1E0DB8BD10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000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429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2858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6287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9716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3145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6574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0003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A57DBEC-09EC-4846-8418-824B699567E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866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000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429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2858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6287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9716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3145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6574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0003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39CDF6-5D91-48F3-A63A-5F19FE9131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1EED103-E530-4165-8A55-80D503D593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000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429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2858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6287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9716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3145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6574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000375" indent="-257175" algn="l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0e84733b2143cd" /><Relationship Type="http://schemas.openxmlformats.org/officeDocument/2006/relationships/slideLayout" Target="/ppt/slideLayouts/slideLayout1.xml" Id="R2745810ff8fe4a87" /><Relationship Type="http://schemas.openxmlformats.org/officeDocument/2006/relationships/slideLayout" Target="/ppt/slideLayouts/slideLayout2.xml" Id="R0a6259c9966f4d52" /><Relationship Type="http://schemas.openxmlformats.org/officeDocument/2006/relationships/slideLayout" Target="/ppt/slideLayouts/slideLayout3.xml" Id="Rccd562e8446a4a68" /><Relationship Type="http://schemas.openxmlformats.org/officeDocument/2006/relationships/slideLayout" Target="/ppt/slideLayouts/slideLayout4.xml" Id="R5cb0ba8442774f5f" /><Relationship Type="http://schemas.openxmlformats.org/officeDocument/2006/relationships/slideLayout" Target="/ppt/slideLayouts/slideLayout5.xml" Id="R11a0899ef652493e" /><Relationship Type="http://schemas.openxmlformats.org/officeDocument/2006/relationships/slideLayout" Target="/ppt/slideLayouts/slideLayout6.xml" Id="R8c2ada1bf43245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45810ff8fe4a87"/>
    <p:sldLayoutId xmlns:r="http://schemas.openxmlformats.org/officeDocument/2006/relationships" id="2147483650" r:id="R0a6259c9966f4d52"/>
    <p:sldLayoutId xmlns:r="http://schemas.openxmlformats.org/officeDocument/2006/relationships" id="2147483651" r:id="Rccd562e8446a4a68"/>
    <p:sldLayoutId xmlns:r="http://schemas.openxmlformats.org/officeDocument/2006/relationships" id="2147483652" r:id="R5cb0ba8442774f5f"/>
    <p:sldLayoutId xmlns:r="http://schemas.openxmlformats.org/officeDocument/2006/relationships" id="2147483653" r:id="R11a0899ef652493e"/>
    <p:sldLayoutId xmlns:r="http://schemas.openxmlformats.org/officeDocument/2006/relationships" id="2147483654" r:id="R8c2ada1bf43245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c6dad0d71f4f73" /><Relationship Type="http://schemas.openxmlformats.org/officeDocument/2006/relationships/image" Target="/ppt/media/image.jpeg" Id="Rfd9517e1f4ca4fd4" /><Relationship Type="http://schemas.openxmlformats.org/officeDocument/2006/relationships/notesSlide" Target="/ppt/notesSlides/notesSlide1.xml" Id="Rf8761ecbec124e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1df48c84bd4dd5" /><Relationship Type="http://schemas.openxmlformats.org/officeDocument/2006/relationships/image" Target="/ppt/media/image2.jpeg" Id="Rb94f4b62ad0d4a44" /><Relationship Type="http://schemas.openxmlformats.org/officeDocument/2006/relationships/notesSlide" Target="/ppt/notesSlides/notesSlide2.xml" Id="Ra204648f2ef345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6d266e29934042" /><Relationship Type="http://schemas.openxmlformats.org/officeDocument/2006/relationships/image" Target="/ppt/media/image3.jpeg" Id="R5804c82e62c94641" /><Relationship Type="http://schemas.openxmlformats.org/officeDocument/2006/relationships/notesSlide" Target="/ppt/notesSlides/notesSlide3.xml" Id="Rd9138e2a269d4e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b21d50c131474c" /><Relationship Type="http://schemas.openxmlformats.org/officeDocument/2006/relationships/image" Target="/ppt/media/image4.jpeg" Id="R7211eb8beb04402b" /><Relationship Type="http://schemas.openxmlformats.org/officeDocument/2006/relationships/notesSlide" Target="/ppt/notesSlides/notesSlide4.xml" Id="R6d4d738ed0d246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48f1f3856d4ad3" /><Relationship Type="http://schemas.openxmlformats.org/officeDocument/2006/relationships/image" Target="/ppt/media/image5.jpeg" Id="R9275add22d254cfb" /><Relationship Type="http://schemas.openxmlformats.org/officeDocument/2006/relationships/notesSlide" Target="/ppt/notesSlides/notesSlide5.xml" Id="Re6515c26f9724c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18c096895e42d5" /><Relationship Type="http://schemas.openxmlformats.org/officeDocument/2006/relationships/image" Target="/ppt/media/image6.jpeg" Id="Ref2e94a42a694d2c" /><Relationship Type="http://schemas.openxmlformats.org/officeDocument/2006/relationships/notesSlide" Target="/ppt/notesSlides/notesSlide6.xml" Id="R7c343cd095634b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fd9962a3674e09" /><Relationship Type="http://schemas.openxmlformats.org/officeDocument/2006/relationships/image" Target="/ppt/media/image7.jpeg" Id="R242278f07fe14ad3" /><Relationship Type="http://schemas.openxmlformats.org/officeDocument/2006/relationships/notesSlide" Target="/ppt/notesSlides/notesSlide7.xml" Id="Rd470af815e4748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6432d899634173" /><Relationship Type="http://schemas.openxmlformats.org/officeDocument/2006/relationships/image" Target="/ppt/media/image8.jpeg" Id="R9809b33c23004361" /><Relationship Type="http://schemas.openxmlformats.org/officeDocument/2006/relationships/notesSlide" Target="/ppt/notesSlides/notesSlide8.xml" Id="Rf3df89623c9444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1949333d7a467c" /><Relationship Type="http://schemas.openxmlformats.org/officeDocument/2006/relationships/image" Target="/ppt/media/image9.jpeg" Id="Rb267224a29e34340" /><Relationship Type="http://schemas.openxmlformats.org/officeDocument/2006/relationships/notesSlide" Target="/ppt/notesSlides/notesSlide9.xml" Id="R00378c107d7846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a392c3aaf94c5e" /><Relationship Type="http://schemas.openxmlformats.org/officeDocument/2006/relationships/image" Target="/ppt/media/image10.jpeg" Id="R6563f2538cf144e2" /><Relationship Type="http://schemas.openxmlformats.org/officeDocument/2006/relationships/notesSlide" Target="/ppt/notesSlides/notesSlide10.xml" Id="R03cc7ae72ace4b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0ac37fbc8e46d4" /><Relationship Type="http://schemas.openxmlformats.org/officeDocument/2006/relationships/image" Target="/ppt/media/image11.jpeg" Id="R7cdefbf21f8744e8" /><Relationship Type="http://schemas.openxmlformats.org/officeDocument/2006/relationships/notesSlide" Target="/ppt/notesSlides/notesSlide11.xml" Id="Re91a514db04547f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6890B6-BF51-449C-8AE9-5F2707C9FD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9517e1f4ca4fd4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1595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D7B26-6D90-42A4-8F97-10CF9935DB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4f4b62ad0d4a44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6281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22EA7-C9A8-46C0-8C81-22C799319F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04c82e62c94641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9566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350A0-857C-4A7A-9270-58E56EAC37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11eb8beb04402b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6856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A1E492-7DBF-4FA8-9D69-B8DDE08D84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75add22d254cfb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8274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BC58CA-48CC-40D0-92C2-F165551DBA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2e94a42a694d2c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4570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BE10E5-3353-442A-8B28-738E095E8A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2278f07fe14ad3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5591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5F2BD3-BECE-4487-A0ED-9FBECEE3FA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9b33c23004361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615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2EEA95-8E0A-464E-BFE1-D7D0927FA6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7224a29e34340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5836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51808E-7232-4E85-AD31-B7719A7BD6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3f2538cf144e2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730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870807-804C-4534-A8CE-C936DA3C0D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efbf21f8744e8"/>
          <a:stretch xmlns:a="http://schemas.openxmlformats.org/drawingml/2006/main"/>
        </p:blipFill>
        <p:spPr>
          <a:xfrm xmlns:a="http://schemas.openxmlformats.org/drawingml/2006/main">
            <a:off x="0" y="0"/>
            <a:ext cx="13716000" cy="771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637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2026-11-04T09:08:20.5580000Z</dcterms:created>
  <dcterms:modified xsi:type="dcterms:W3CDTF">2026-11-04T09:08:20.5580000Z</dcterms:modified>
</coreProperties>
</file>